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7"/>
  </p:normalViewPr>
  <p:slideViewPr>
    <p:cSldViewPr snapToGrid="0" snapToObjects="1">
      <p:cViewPr varScale="1">
        <p:scale>
          <a:sx n="54" d="100"/>
          <a:sy n="54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유태" userId="3e7df826-93be-4068-910a-1538d0d8e38a" providerId="ADAL" clId="{F7C3943F-1B11-0447-8944-F2AD586FAB2D}"/>
    <pc:docChg chg="undo custSel modSld">
      <pc:chgData name="이유태" userId="3e7df826-93be-4068-910a-1538d0d8e38a" providerId="ADAL" clId="{F7C3943F-1B11-0447-8944-F2AD586FAB2D}" dt="2021-12-11T07:07:03.272" v="20" actId="20577"/>
      <pc:docMkLst>
        <pc:docMk/>
      </pc:docMkLst>
      <pc:sldChg chg="modSp mod">
        <pc:chgData name="이유태" userId="3e7df826-93be-4068-910a-1538d0d8e38a" providerId="ADAL" clId="{F7C3943F-1B11-0447-8944-F2AD586FAB2D}" dt="2021-12-11T07:01:34.530" v="0" actId="2711"/>
        <pc:sldMkLst>
          <pc:docMk/>
          <pc:sldMk cId="0" sldId="256"/>
        </pc:sldMkLst>
        <pc:spChg chg="mod">
          <ac:chgData name="이유태" userId="3e7df826-93be-4068-910a-1538d0d8e38a" providerId="ADAL" clId="{F7C3943F-1B11-0447-8944-F2AD586FAB2D}" dt="2021-12-11T07:01:34.530" v="0" actId="2711"/>
          <ac:spMkLst>
            <pc:docMk/>
            <pc:sldMk cId="0" sldId="256"/>
            <ac:spMk id="152" creationId="{00000000-0000-0000-0000-000000000000}"/>
          </ac:spMkLst>
        </pc:spChg>
      </pc:sldChg>
      <pc:sldChg chg="modSp mod">
        <pc:chgData name="이유태" userId="3e7df826-93be-4068-910a-1538d0d8e38a" providerId="ADAL" clId="{F7C3943F-1B11-0447-8944-F2AD586FAB2D}" dt="2021-12-11T07:02:15.068" v="1" actId="1076"/>
        <pc:sldMkLst>
          <pc:docMk/>
          <pc:sldMk cId="0" sldId="269"/>
        </pc:sldMkLst>
        <pc:grpChg chg="mod">
          <ac:chgData name="이유태" userId="3e7df826-93be-4068-910a-1538d0d8e38a" providerId="ADAL" clId="{F7C3943F-1B11-0447-8944-F2AD586FAB2D}" dt="2021-12-11T07:02:15.068" v="1" actId="1076"/>
          <ac:grpSpMkLst>
            <pc:docMk/>
            <pc:sldMk cId="0" sldId="269"/>
            <ac:grpSpMk id="229" creationId="{00000000-0000-0000-0000-000000000000}"/>
          </ac:grpSpMkLst>
        </pc:grpChg>
      </pc:sldChg>
      <pc:sldChg chg="modSp mod">
        <pc:chgData name="이유태" userId="3e7df826-93be-4068-910a-1538d0d8e38a" providerId="ADAL" clId="{F7C3943F-1B11-0447-8944-F2AD586FAB2D}" dt="2021-12-11T07:07:03.272" v="20" actId="20577"/>
        <pc:sldMkLst>
          <pc:docMk/>
          <pc:sldMk cId="0" sldId="270"/>
        </pc:sldMkLst>
        <pc:spChg chg="mod">
          <ac:chgData name="이유태" userId="3e7df826-93be-4068-910a-1538d0d8e38a" providerId="ADAL" clId="{F7C3943F-1B11-0447-8944-F2AD586FAB2D}" dt="2021-12-11T07:07:03.272" v="20" actId="20577"/>
          <ac:spMkLst>
            <pc:docMk/>
            <pc:sldMk cId="0" sldId="270"/>
            <ac:spMk id="237" creationId="{00000000-0000-0000-0000-000000000000}"/>
          </ac:spMkLst>
        </pc:spChg>
        <pc:grpChg chg="mod">
          <ac:chgData name="이유태" userId="3e7df826-93be-4068-910a-1538d0d8e38a" providerId="ADAL" clId="{F7C3943F-1B11-0447-8944-F2AD586FAB2D}" dt="2021-12-11T07:02:24.918" v="2" actId="1076"/>
          <ac:grpSpMkLst>
            <pc:docMk/>
            <pc:sldMk cId="0" sldId="270"/>
            <ac:grpSpMk id="240" creationId="{00000000-0000-0000-0000-000000000000}"/>
          </ac:grpSpMkLst>
        </pc:grpChg>
      </pc:sldChg>
      <pc:sldChg chg="modSp mod">
        <pc:chgData name="이유태" userId="3e7df826-93be-4068-910a-1538d0d8e38a" providerId="ADAL" clId="{F7C3943F-1B11-0447-8944-F2AD586FAB2D}" dt="2021-12-11T07:03:13.452" v="13" actId="20577"/>
        <pc:sldMkLst>
          <pc:docMk/>
          <pc:sldMk cId="0" sldId="271"/>
        </pc:sldMkLst>
        <pc:spChg chg="mod">
          <ac:chgData name="이유태" userId="3e7df826-93be-4068-910a-1538d0d8e38a" providerId="ADAL" clId="{F7C3943F-1B11-0447-8944-F2AD586FAB2D}" dt="2021-12-11T07:03:13.452" v="13" actId="20577"/>
          <ac:spMkLst>
            <pc:docMk/>
            <pc:sldMk cId="0" sldId="271"/>
            <ac:spMk id="248" creationId="{00000000-0000-0000-0000-000000000000}"/>
          </ac:spMkLst>
        </pc:spChg>
        <pc:grpChg chg="mod">
          <ac:chgData name="이유태" userId="3e7df826-93be-4068-910a-1538d0d8e38a" providerId="ADAL" clId="{F7C3943F-1B11-0447-8944-F2AD586FAB2D}" dt="2021-12-11T07:02:28.720" v="3" actId="1076"/>
          <ac:grpSpMkLst>
            <pc:docMk/>
            <pc:sldMk cId="0" sldId="271"/>
            <ac:grpSpMk id="251" creationId="{00000000-0000-0000-0000-000000000000}"/>
          </ac:grpSpMkLst>
        </pc:grpChg>
        <pc:grpChg chg="mod">
          <ac:chgData name="이유태" userId="3e7df826-93be-4068-910a-1538d0d8e38a" providerId="ADAL" clId="{F7C3943F-1B11-0447-8944-F2AD586FAB2D}" dt="2021-12-11T07:02:31.652" v="4" actId="1076"/>
          <ac:grpSpMkLst>
            <pc:docMk/>
            <pc:sldMk cId="0" sldId="271"/>
            <ac:grpSpMk id="254" creationId="{00000000-0000-0000-0000-000000000000}"/>
          </ac:grpSpMkLst>
        </pc:grpChg>
      </pc:sldChg>
      <pc:sldChg chg="modSp mod">
        <pc:chgData name="이유태" userId="3e7df826-93be-4068-910a-1538d0d8e38a" providerId="ADAL" clId="{F7C3943F-1B11-0447-8944-F2AD586FAB2D}" dt="2021-12-11T07:05:24.976" v="16" actId="1076"/>
        <pc:sldMkLst>
          <pc:docMk/>
          <pc:sldMk cId="0" sldId="273"/>
        </pc:sldMkLst>
        <pc:picChg chg="mod">
          <ac:chgData name="이유태" userId="3e7df826-93be-4068-910a-1538d0d8e38a" providerId="ADAL" clId="{F7C3943F-1B11-0447-8944-F2AD586FAB2D}" dt="2021-12-11T07:05:24.976" v="16" actId="1076"/>
          <ac:picMkLst>
            <pc:docMk/>
            <pc:sldMk cId="0" sldId="273"/>
            <ac:picMk id="266" creationId="{00000000-0000-0000-0000-000000000000}"/>
          </ac:picMkLst>
        </pc:picChg>
      </pc:sldChg>
      <pc:sldChg chg="modSp mod">
        <pc:chgData name="이유태" userId="3e7df826-93be-4068-910a-1538d0d8e38a" providerId="ADAL" clId="{F7C3943F-1B11-0447-8944-F2AD586FAB2D}" dt="2021-12-11T07:05:20.438" v="15" actId="1076"/>
        <pc:sldMkLst>
          <pc:docMk/>
          <pc:sldMk cId="0" sldId="274"/>
        </pc:sldMkLst>
        <pc:picChg chg="mod">
          <ac:chgData name="이유태" userId="3e7df826-93be-4068-910a-1538d0d8e38a" providerId="ADAL" clId="{F7C3943F-1B11-0447-8944-F2AD586FAB2D}" dt="2021-12-11T07:05:20.438" v="15" actId="1076"/>
          <ac:picMkLst>
            <pc:docMk/>
            <pc:sldMk cId="0" sldId="274"/>
            <ac:picMk id="2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824910546_2681x1332.jpg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5395635_960x639.jpg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이미지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g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bidugi/Mini-shoppingmal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이름 : 이유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이름 : 이유태</a:t>
            </a:r>
          </a:p>
        </p:txBody>
      </p:sp>
      <p:sp>
        <p:nvSpPr>
          <p:cNvPr id="152" name="사이트 설계 보고서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</a:rPr>
              <a:t>사이트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설계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보고서</a:t>
            </a:r>
            <a:endParaRPr dirty="0">
              <a:latin typeface="+mj-lt"/>
            </a:endParaRPr>
          </a:p>
        </p:txBody>
      </p:sp>
      <p:sp>
        <p:nvSpPr>
          <p:cNvPr id="153" name="JSP 기말 과제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JSP 기말 과제</a:t>
            </a:r>
          </a:p>
        </p:txBody>
      </p:sp>
      <p:sp>
        <p:nvSpPr>
          <p:cNvPr id="154" name="학번 : 201607082"/>
          <p:cNvSpPr txBox="1"/>
          <p:nvPr/>
        </p:nvSpPr>
        <p:spPr>
          <a:xfrm>
            <a:off x="1206499" y="12469058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l" defTabSz="784225">
              <a:defRPr sz="3420" b="1"/>
            </a:lvl1pPr>
          </a:lstStyle>
          <a:p>
            <a:r>
              <a:t>학번 : 201607082</a:t>
            </a:r>
          </a:p>
        </p:txBody>
      </p:sp>
      <p:sp>
        <p:nvSpPr>
          <p:cNvPr id="155" name="담당교수 : 장인주"/>
          <p:cNvSpPr txBox="1"/>
          <p:nvPr/>
        </p:nvSpPr>
        <p:spPr>
          <a:xfrm>
            <a:off x="1206499" y="11223510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l" defTabSz="784225">
              <a:defRPr sz="3420" b="1"/>
            </a:lvl1pPr>
          </a:lstStyle>
          <a:p>
            <a:r>
              <a:t>담당교수 : 장인주</a:t>
            </a:r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사이트 주요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주요 기능</a:t>
            </a:r>
          </a:p>
        </p:txBody>
      </p:sp>
      <p:sp>
        <p:nvSpPr>
          <p:cNvPr id="197" name="검색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검색</a:t>
            </a:r>
          </a:p>
        </p:txBody>
      </p:sp>
      <p:sp>
        <p:nvSpPr>
          <p:cNvPr id="198" name="회원은 원하는 상품을 검색을통해 찾을수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회원은 원하는 상품을 검색을통해 찾을수있다.</a:t>
            </a:r>
          </a:p>
          <a:p>
            <a:r>
              <a:t>검색기능 이용시 일치하는 상품만 보여준다.</a:t>
            </a:r>
          </a:p>
          <a:p>
            <a:r>
              <a:t>검색은 로그인을 하지않은 비회원도 이용이 가능하다.</a:t>
            </a:r>
          </a:p>
          <a:p>
            <a:r>
              <a:t>상품 수량이 소진되거나 등록되지 않는 상품은 검색을 하여도 나타지않는다.</a:t>
            </a:r>
          </a:p>
        </p:txBody>
      </p:sp>
      <p:sp>
        <p:nvSpPr>
          <p:cNvPr id="199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사이트 제작을 위한 준비작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제작을 위한 준비작업</a:t>
            </a:r>
          </a:p>
        </p:txBody>
      </p:sp>
      <p:sp>
        <p:nvSpPr>
          <p:cNvPr id="202" name="DB설계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DB설계</a:t>
            </a:r>
          </a:p>
        </p:txBody>
      </p:sp>
      <p:grpSp>
        <p:nvGrpSpPr>
          <p:cNvPr id="205" name="이미지 갤러리"/>
          <p:cNvGrpSpPr/>
          <p:nvPr/>
        </p:nvGrpSpPr>
        <p:grpSpPr>
          <a:xfrm>
            <a:off x="1053306" y="4079137"/>
            <a:ext cx="13070682" cy="8358730"/>
            <a:chOff x="0" y="0"/>
            <a:chExt cx="13070681" cy="8358729"/>
          </a:xfrm>
        </p:grpSpPr>
        <p:pic>
          <p:nvPicPr>
            <p:cNvPr id="203" name="jsp-final (1).png" descr="jsp-final (1).png"/>
            <p:cNvPicPr>
              <a:picLocks noChangeAspect="1"/>
            </p:cNvPicPr>
            <p:nvPr/>
          </p:nvPicPr>
          <p:blipFill>
            <a:blip r:embed="rId2"/>
            <a:srcRect t="628" b="628"/>
            <a:stretch>
              <a:fillRect/>
            </a:stretch>
          </p:blipFill>
          <p:spPr>
            <a:xfrm>
              <a:off x="0" y="0"/>
              <a:ext cx="13070682" cy="77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* 구현하면서 설계했던 DB가 조금 바뀔수도 있습니다."/>
            <p:cNvSpPr/>
            <p:nvPr/>
          </p:nvSpPr>
          <p:spPr>
            <a:xfrm>
              <a:off x="0" y="7820045"/>
              <a:ext cx="13070682" cy="538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/>
            </a:lstStyle>
            <a:p>
              <a:r>
                <a:t>* 구현하면서 설계했던 DB가 조금 바뀔수도 있습니다.</a:t>
              </a:r>
            </a:p>
          </p:txBody>
        </p:sp>
      </p:grpSp>
      <p:sp>
        <p:nvSpPr>
          <p:cNvPr id="206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관련분야 조사 내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관련분야 조사 내용</a:t>
            </a:r>
          </a:p>
        </p:txBody>
      </p:sp>
      <p:sp>
        <p:nvSpPr>
          <p:cNvPr id="209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디자인만 잘해도 반은 먹고 간다는 말이있다 싶이,  쇼핑몰의 디자인을 중점적으로 조사하였습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디자인만 잘해도 반은 먹고 간다는 말이있다 싶이, </a:t>
            </a:r>
            <a:br/>
            <a:r>
              <a:t>쇼핑몰의 디자인을 중점적으로 조사하였습니다.</a:t>
            </a:r>
          </a:p>
          <a:p>
            <a:r>
              <a:t>조사한결과 대부분 쇼핑몰들의 공통점들을 찾아내었고 그 공통점을 </a:t>
            </a:r>
            <a:br/>
            <a:r>
              <a:t>제가 제작하는 사이트에도 적용해 볼예정입니다.</a:t>
            </a:r>
          </a:p>
          <a:p>
            <a:r>
              <a:t>참고로 PC버전 디자인만 조사 하였습니다.</a:t>
            </a:r>
          </a:p>
        </p:txBody>
      </p:sp>
      <p:sp>
        <p:nvSpPr>
          <p:cNvPr id="211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관련분야 조사 내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관련분야 조사 내용</a:t>
            </a:r>
          </a:p>
        </p:txBody>
      </p:sp>
      <p:sp>
        <p:nvSpPr>
          <p:cNvPr id="214" name="메뉴 아이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메뉴 아이콘</a:t>
            </a:r>
          </a:p>
        </p:txBody>
      </p:sp>
      <p:sp>
        <p:nvSpPr>
          <p:cNvPr id="215" name="대부분 쇼핑몰들은 우측상단에 메뉴 아이콘들을 배치하고, 이미지 아이콘 심플 하다는걸 알수있었습니다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대부분 쇼핑몰들은 우측상단에 메뉴 아이콘들을 배치하고,</a:t>
            </a:r>
            <a:br/>
            <a:r>
              <a:t>이미지 아이콘 심플 하다는걸 알수있었습니다.</a:t>
            </a:r>
          </a:p>
        </p:txBody>
      </p:sp>
      <p:grpSp>
        <p:nvGrpSpPr>
          <p:cNvPr id="218" name="이미지 갤러리"/>
          <p:cNvGrpSpPr/>
          <p:nvPr/>
        </p:nvGrpSpPr>
        <p:grpSpPr>
          <a:xfrm>
            <a:off x="1887537" y="6251333"/>
            <a:ext cx="7751763" cy="3475654"/>
            <a:chOff x="0" y="0"/>
            <a:chExt cx="7751762" cy="3475652"/>
          </a:xfrm>
        </p:grpSpPr>
        <p:pic>
          <p:nvPicPr>
            <p:cNvPr id="216" name="이미지" descr="이미지"/>
            <p:cNvPicPr>
              <a:picLocks noChangeAspect="1"/>
            </p:cNvPicPr>
            <p:nvPr/>
          </p:nvPicPr>
          <p:blipFill>
            <a:blip r:embed="rId2"/>
            <a:srcRect t="9201" b="9201"/>
            <a:stretch>
              <a:fillRect/>
            </a:stretch>
          </p:blipFill>
          <p:spPr>
            <a:xfrm>
              <a:off x="0" y="0"/>
              <a:ext cx="7751763" cy="28787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쿠팡"/>
            <p:cNvSpPr/>
            <p:nvPr/>
          </p:nvSpPr>
          <p:spPr>
            <a:xfrm>
              <a:off x="0" y="2954952"/>
              <a:ext cx="7751763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쿠팡</a:t>
              </a:r>
            </a:p>
          </p:txBody>
        </p:sp>
      </p:grpSp>
      <p:grpSp>
        <p:nvGrpSpPr>
          <p:cNvPr id="221" name="이미지 갤러리"/>
          <p:cNvGrpSpPr/>
          <p:nvPr/>
        </p:nvGrpSpPr>
        <p:grpSpPr>
          <a:xfrm>
            <a:off x="1841678" y="9742366"/>
            <a:ext cx="13541317" cy="3453188"/>
            <a:chOff x="0" y="0"/>
            <a:chExt cx="13541316" cy="3453186"/>
          </a:xfrm>
        </p:grpSpPr>
        <p:pic>
          <p:nvPicPr>
            <p:cNvPr id="219" name="이미지" descr="이미지"/>
            <p:cNvPicPr>
              <a:picLocks noChangeAspect="1"/>
            </p:cNvPicPr>
            <p:nvPr/>
          </p:nvPicPr>
          <p:blipFill>
            <a:blip r:embed="rId3"/>
            <a:srcRect t="4893" b="4893"/>
            <a:stretch>
              <a:fillRect/>
            </a:stretch>
          </p:blipFill>
          <p:spPr>
            <a:xfrm>
              <a:off x="0" y="0"/>
              <a:ext cx="13541317" cy="2856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티몬"/>
            <p:cNvSpPr/>
            <p:nvPr/>
          </p:nvSpPr>
          <p:spPr>
            <a:xfrm>
              <a:off x="0" y="2932486"/>
              <a:ext cx="1354131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티몬</a:t>
              </a:r>
            </a:p>
          </p:txBody>
        </p:sp>
      </p:grpSp>
      <p:sp>
        <p:nvSpPr>
          <p:cNvPr id="222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관련분야 조사 내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관련분야 조사 내용</a:t>
            </a:r>
          </a:p>
        </p:txBody>
      </p:sp>
      <p:sp>
        <p:nvSpPr>
          <p:cNvPr id="225" name="검색창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검색창</a:t>
            </a:r>
          </a:p>
        </p:txBody>
      </p:sp>
      <p:sp>
        <p:nvSpPr>
          <p:cNvPr id="226" name="검색창은 모두 페이지 상단에 심플한 디자인으로 구성되있고, 인풋창 안에 돋보기 모양 아이콘이 추가되있다는걸 알수있었습니다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검색창은 모두 페이지 상단에 심플한 디자인으로 구성되있고,</a:t>
            </a:r>
            <a:br/>
            <a:r>
              <a:t>인풋창 안에 돋보기 모양 아이콘이 추가되있다는걸 알수있었습니다.</a:t>
            </a:r>
            <a:br/>
            <a:br/>
            <a:endParaRPr/>
          </a:p>
        </p:txBody>
      </p:sp>
      <p:grpSp>
        <p:nvGrpSpPr>
          <p:cNvPr id="229" name="그룹"/>
          <p:cNvGrpSpPr/>
          <p:nvPr/>
        </p:nvGrpSpPr>
        <p:grpSpPr>
          <a:xfrm>
            <a:off x="1847850" y="6247967"/>
            <a:ext cx="5880101" cy="1498601"/>
            <a:chOff x="0" y="0"/>
            <a:chExt cx="5880100" cy="1498600"/>
          </a:xfrm>
        </p:grpSpPr>
        <p:pic>
          <p:nvPicPr>
            <p:cNvPr id="227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80101" cy="927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Caption"/>
            <p:cNvSpPr/>
            <p:nvPr/>
          </p:nvSpPr>
          <p:spPr>
            <a:xfrm>
              <a:off x="0" y="1028700"/>
              <a:ext cx="5880101" cy="4699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티몬</a:t>
              </a:r>
            </a:p>
          </p:txBody>
        </p:sp>
      </p:grpSp>
      <p:grpSp>
        <p:nvGrpSpPr>
          <p:cNvPr id="232" name="그룹"/>
          <p:cNvGrpSpPr/>
          <p:nvPr/>
        </p:nvGrpSpPr>
        <p:grpSpPr>
          <a:xfrm>
            <a:off x="1847850" y="8110808"/>
            <a:ext cx="6535043" cy="2434684"/>
            <a:chOff x="0" y="0"/>
            <a:chExt cx="6535042" cy="2434682"/>
          </a:xfrm>
        </p:grpSpPr>
        <p:pic>
          <p:nvPicPr>
            <p:cNvPr id="230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535044" cy="1863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Caption"/>
            <p:cNvSpPr/>
            <p:nvPr/>
          </p:nvSpPr>
          <p:spPr>
            <a:xfrm>
              <a:off x="0" y="1964782"/>
              <a:ext cx="6535044" cy="4699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옥션</a:t>
              </a:r>
            </a:p>
          </p:txBody>
        </p:sp>
      </p:grpSp>
      <p:sp>
        <p:nvSpPr>
          <p:cNvPr id="233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관련분야 조사 내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관련분야 조사 내용</a:t>
            </a:r>
          </a:p>
        </p:txBody>
      </p:sp>
      <p:sp>
        <p:nvSpPr>
          <p:cNvPr id="236" name="슬라이더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슬라이더</a:t>
            </a:r>
          </a:p>
        </p:txBody>
      </p:sp>
      <p:sp>
        <p:nvSpPr>
          <p:cNvPr id="237" name="슬라이더를 통해 이벤트나 할인정보를 이용자에게 전달할수있다는걸 알았고, 주로 메인페이지를 접속했을때 바로 볼수있는 위치에 배치되있다는걸 알았습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슬라이더를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이벤트나</a:t>
            </a:r>
            <a:r>
              <a:rPr dirty="0"/>
              <a:t> </a:t>
            </a:r>
            <a:r>
              <a:rPr dirty="0" err="1"/>
              <a:t>할인정보를</a:t>
            </a:r>
            <a:r>
              <a:rPr dirty="0"/>
              <a:t> </a:t>
            </a:r>
            <a:r>
              <a:rPr dirty="0" err="1"/>
              <a:t>이용자에게</a:t>
            </a:r>
            <a:r>
              <a:rPr dirty="0"/>
              <a:t> </a:t>
            </a:r>
            <a:r>
              <a:rPr dirty="0" err="1"/>
              <a:t>전달할수있다는걸</a:t>
            </a:r>
            <a:r>
              <a:rPr dirty="0"/>
              <a:t> </a:t>
            </a:r>
            <a:r>
              <a:rPr dirty="0" err="1"/>
              <a:t>알았고</a:t>
            </a:r>
            <a:r>
              <a:rPr dirty="0"/>
              <a:t>,</a:t>
            </a:r>
            <a:br>
              <a:rPr dirty="0"/>
            </a:br>
            <a:r>
              <a:rPr dirty="0" err="1"/>
              <a:t>주로</a:t>
            </a:r>
            <a:r>
              <a:rPr dirty="0"/>
              <a:t> </a:t>
            </a:r>
            <a:r>
              <a:rPr dirty="0" err="1"/>
              <a:t>메인페이지를</a:t>
            </a:r>
            <a:r>
              <a:rPr dirty="0"/>
              <a:t> </a:t>
            </a:r>
            <a:r>
              <a:rPr dirty="0" err="1"/>
              <a:t>접속했을때</a:t>
            </a:r>
            <a:r>
              <a:rPr dirty="0"/>
              <a:t> </a:t>
            </a:r>
            <a:r>
              <a:rPr dirty="0" err="1"/>
              <a:t>바로</a:t>
            </a:r>
            <a:r>
              <a:rPr dirty="0"/>
              <a:t> </a:t>
            </a:r>
            <a:r>
              <a:rPr dirty="0" err="1"/>
              <a:t>볼수있는</a:t>
            </a:r>
            <a:r>
              <a:rPr dirty="0"/>
              <a:t> </a:t>
            </a:r>
            <a:r>
              <a:rPr dirty="0" err="1"/>
              <a:t>위치에</a:t>
            </a:r>
            <a:r>
              <a:rPr dirty="0"/>
              <a:t> </a:t>
            </a:r>
            <a:r>
              <a:rPr dirty="0" err="1"/>
              <a:t>배치되있다는걸</a:t>
            </a:r>
            <a:br>
              <a:rPr lang="en-US" dirty="0"/>
            </a:br>
            <a:r>
              <a:rPr dirty="0" err="1"/>
              <a:t>알았습니다</a:t>
            </a:r>
            <a:r>
              <a:rPr dirty="0"/>
              <a:t>.</a:t>
            </a:r>
          </a:p>
          <a:p>
            <a:r>
              <a:rPr dirty="0" err="1"/>
              <a:t>슬라이더의</a:t>
            </a:r>
            <a:r>
              <a:rPr dirty="0"/>
              <a:t> </a:t>
            </a:r>
            <a:r>
              <a:rPr dirty="0" err="1"/>
              <a:t>장면들은</a:t>
            </a:r>
            <a:r>
              <a:rPr dirty="0"/>
              <a:t> </a:t>
            </a:r>
            <a:r>
              <a:rPr dirty="0" err="1"/>
              <a:t>일정시간마다</a:t>
            </a:r>
            <a:r>
              <a:rPr dirty="0"/>
              <a:t> </a:t>
            </a:r>
            <a:r>
              <a:rPr dirty="0" err="1"/>
              <a:t>자동으로</a:t>
            </a:r>
            <a:r>
              <a:rPr dirty="0"/>
              <a:t> </a:t>
            </a:r>
            <a:r>
              <a:rPr dirty="0" err="1"/>
              <a:t>넘어가</a:t>
            </a:r>
            <a:r>
              <a:rPr dirty="0"/>
              <a:t> </a:t>
            </a:r>
            <a:r>
              <a:rPr dirty="0" err="1"/>
              <a:t>여러</a:t>
            </a:r>
            <a:r>
              <a:rPr dirty="0"/>
              <a:t> </a:t>
            </a:r>
            <a:r>
              <a:rPr dirty="0" err="1"/>
              <a:t>정보를</a:t>
            </a:r>
            <a:r>
              <a:rPr dirty="0"/>
              <a:t> </a:t>
            </a:r>
            <a:r>
              <a:rPr dirty="0" err="1"/>
              <a:t>보여줍니다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grpSp>
        <p:nvGrpSpPr>
          <p:cNvPr id="240" name="그룹"/>
          <p:cNvGrpSpPr/>
          <p:nvPr/>
        </p:nvGrpSpPr>
        <p:grpSpPr>
          <a:xfrm>
            <a:off x="1639637" y="8212804"/>
            <a:ext cx="6350000" cy="3390901"/>
            <a:chOff x="0" y="0"/>
            <a:chExt cx="6350000" cy="3390900"/>
          </a:xfrm>
        </p:grpSpPr>
        <p:pic>
          <p:nvPicPr>
            <p:cNvPr id="238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350000" cy="2819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Caption"/>
            <p:cNvSpPr/>
            <p:nvPr/>
          </p:nvSpPr>
          <p:spPr>
            <a:xfrm>
              <a:off x="0" y="2921000"/>
              <a:ext cx="6350000" cy="4699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티몬</a:t>
              </a:r>
            </a:p>
          </p:txBody>
        </p:sp>
      </p:grpSp>
      <p:grpSp>
        <p:nvGrpSpPr>
          <p:cNvPr id="243" name="그룹"/>
          <p:cNvGrpSpPr/>
          <p:nvPr/>
        </p:nvGrpSpPr>
        <p:grpSpPr>
          <a:xfrm>
            <a:off x="8800573" y="8212804"/>
            <a:ext cx="6350002" cy="3454401"/>
            <a:chOff x="0" y="0"/>
            <a:chExt cx="6350000" cy="3454400"/>
          </a:xfrm>
        </p:grpSpPr>
        <p:pic>
          <p:nvPicPr>
            <p:cNvPr id="241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350000" cy="288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Caption"/>
            <p:cNvSpPr/>
            <p:nvPr/>
          </p:nvSpPr>
          <p:spPr>
            <a:xfrm>
              <a:off x="0" y="2984500"/>
              <a:ext cx="6350001" cy="4699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쿠팡</a:t>
              </a:r>
            </a:p>
          </p:txBody>
        </p:sp>
      </p:grpSp>
      <p:sp>
        <p:nvSpPr>
          <p:cNvPr id="244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관련분야 조사 내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관련분야 조사 내용</a:t>
            </a:r>
          </a:p>
        </p:txBody>
      </p:sp>
      <p:sp>
        <p:nvSpPr>
          <p:cNvPr id="247" name="장바구니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장바구니</a:t>
            </a:r>
          </a:p>
        </p:txBody>
      </p:sp>
      <p:sp>
        <p:nvSpPr>
          <p:cNvPr id="248" name="장바구니를 통해 물건을 찜해둘수있고 물건을 장바구니에 담을시, 메뉴 아이콘중 장바구니 아이콘에 현재 장바구니에 담긴 물건의 개수를 보여준다는걸 알게되었습니다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n-ea"/>
              </a:rPr>
              <a:t>장바구니를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통해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물건을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찜해둘수있고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물건을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장바구니에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담을시</a:t>
            </a:r>
            <a:r>
              <a:rPr dirty="0">
                <a:latin typeface="+mn-ea"/>
              </a:rPr>
              <a:t>,</a:t>
            </a:r>
            <a:br>
              <a:rPr dirty="0">
                <a:latin typeface="+mn-ea"/>
              </a:rPr>
            </a:br>
            <a:r>
              <a:rPr dirty="0" err="1">
                <a:latin typeface="+mn-ea"/>
              </a:rPr>
              <a:t>메뉴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아이콘중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장바구니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아이콘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현재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장바구니에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담긴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물건의</a:t>
            </a:r>
            <a:r>
              <a:rPr dirty="0">
                <a:latin typeface="+mn-ea"/>
              </a:rPr>
              <a:t> </a:t>
            </a:r>
            <a:r>
              <a:rPr dirty="0" err="1">
                <a:latin typeface="+mn-ea"/>
              </a:rPr>
              <a:t>개수를</a:t>
            </a:r>
            <a:r>
              <a:rPr dirty="0">
                <a:latin typeface="+mn-ea"/>
              </a:rPr>
              <a:t> </a:t>
            </a:r>
            <a:br>
              <a:rPr lang="en-US" dirty="0">
                <a:latin typeface="+mn-ea"/>
              </a:rPr>
            </a:br>
            <a:r>
              <a:rPr dirty="0" err="1">
                <a:latin typeface="+mn-ea"/>
              </a:rPr>
              <a:t>보여준다는걸</a:t>
            </a:r>
            <a:r>
              <a:rPr lang="ko-KR" altLang="en-US" dirty="0">
                <a:latin typeface="+mn-ea"/>
              </a:rPr>
              <a:t> </a:t>
            </a:r>
            <a:r>
              <a:rPr dirty="0" err="1">
                <a:latin typeface="+mn-ea"/>
              </a:rPr>
              <a:t>알게되었습니다</a:t>
            </a:r>
            <a:r>
              <a:rPr dirty="0">
                <a:latin typeface="+mn-ea"/>
              </a:rPr>
              <a:t>.</a:t>
            </a:r>
          </a:p>
        </p:txBody>
      </p:sp>
      <p:grpSp>
        <p:nvGrpSpPr>
          <p:cNvPr id="251" name="그룹"/>
          <p:cNvGrpSpPr/>
          <p:nvPr/>
        </p:nvGrpSpPr>
        <p:grpSpPr>
          <a:xfrm>
            <a:off x="1114990" y="7453052"/>
            <a:ext cx="3657601" cy="2678693"/>
            <a:chOff x="0" y="0"/>
            <a:chExt cx="3657600" cy="2678692"/>
          </a:xfrm>
        </p:grpSpPr>
        <p:pic>
          <p:nvPicPr>
            <p:cNvPr id="249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85" y="0"/>
              <a:ext cx="2196230" cy="210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Caption"/>
            <p:cNvSpPr/>
            <p:nvPr/>
          </p:nvSpPr>
          <p:spPr>
            <a:xfrm>
              <a:off x="0" y="2208792"/>
              <a:ext cx="3657601" cy="4699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쿠팡</a:t>
              </a:r>
            </a:p>
          </p:txBody>
        </p:sp>
      </p:grpSp>
      <p:grpSp>
        <p:nvGrpSpPr>
          <p:cNvPr id="254" name="그룹"/>
          <p:cNvGrpSpPr/>
          <p:nvPr/>
        </p:nvGrpSpPr>
        <p:grpSpPr>
          <a:xfrm>
            <a:off x="4681081" y="7453053"/>
            <a:ext cx="3657601" cy="2678693"/>
            <a:chOff x="0" y="0"/>
            <a:chExt cx="3657600" cy="2678692"/>
          </a:xfrm>
        </p:grpSpPr>
        <p:pic>
          <p:nvPicPr>
            <p:cNvPr id="252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90" y="0"/>
              <a:ext cx="2039220" cy="2107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Caption"/>
            <p:cNvSpPr/>
            <p:nvPr/>
          </p:nvSpPr>
          <p:spPr>
            <a:xfrm>
              <a:off x="0" y="2208792"/>
              <a:ext cx="3657601" cy="4699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r>
                <a:t>티몬</a:t>
              </a:r>
            </a:p>
          </p:txBody>
        </p:sp>
      </p:grpSp>
      <p:sp>
        <p:nvSpPr>
          <p:cNvPr id="255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페이지 구상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페이지 구상도</a:t>
            </a:r>
          </a:p>
        </p:txBody>
      </p:sp>
      <p:sp>
        <p:nvSpPr>
          <p:cNvPr id="258" name="페이지 구조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페이지 구조</a:t>
            </a:r>
          </a:p>
        </p:txBody>
      </p:sp>
      <p:sp>
        <p:nvSpPr>
          <p:cNvPr id="259" name="서블릿을 이용해 MVC 모델2 방식으로 페이지를 구성할 예정입니다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서블릿을</a:t>
            </a:r>
            <a:r>
              <a:rPr dirty="0"/>
              <a:t> </a:t>
            </a:r>
            <a:r>
              <a:rPr dirty="0" err="1"/>
              <a:t>이용해</a:t>
            </a:r>
            <a:r>
              <a:rPr dirty="0"/>
              <a:t> MVC 모델2 </a:t>
            </a:r>
            <a:r>
              <a:rPr dirty="0" err="1"/>
              <a:t>방식으로</a:t>
            </a:r>
            <a:r>
              <a:rPr dirty="0"/>
              <a:t> </a:t>
            </a:r>
            <a:r>
              <a:rPr dirty="0" err="1"/>
              <a:t>페이지를</a:t>
            </a:r>
            <a:r>
              <a:rPr dirty="0"/>
              <a:t> </a:t>
            </a:r>
            <a:r>
              <a:rPr dirty="0" err="1"/>
              <a:t>구성할</a:t>
            </a:r>
            <a:r>
              <a:rPr dirty="0"/>
              <a:t> </a:t>
            </a:r>
            <a:r>
              <a:rPr dirty="0" err="1"/>
              <a:t>예정입니다</a:t>
            </a:r>
            <a:r>
              <a:rPr dirty="0"/>
              <a:t>.</a:t>
            </a:r>
          </a:p>
        </p:txBody>
      </p:sp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22" y="5341863"/>
            <a:ext cx="14091234" cy="689034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페이지 구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페이지 구조</a:t>
            </a:r>
          </a:p>
        </p:txBody>
      </p:sp>
      <p:sp>
        <p:nvSpPr>
          <p:cNvPr id="264" name="디렉터리 구조 - view영역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디렉터리 구조 - view영역 </a:t>
            </a:r>
          </a:p>
        </p:txBody>
      </p:sp>
      <p:sp>
        <p:nvSpPr>
          <p:cNvPr id="265" name="공통적으로 사용될수있는 css, js, jsp등은 common 폴더에 넣어 공통적으로 사용 할 예정입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공통적으로 사용될수있는 css, js, jsp등은 common 폴더에 넣어 공통적으로</a:t>
            </a:r>
            <a:br/>
            <a:r>
              <a:t>사용 할 예정입니다.</a:t>
            </a:r>
          </a:p>
          <a:p>
            <a:r>
              <a:t>하나의 view당 하나 이상의 jsp파일을 생성할 예정입니다.</a:t>
            </a:r>
          </a:p>
          <a:p>
            <a:r>
              <a:t>하나의 페이지에서만 사용하는 css나 js는 해당 페이지폴더에 넣어 관리할 예정입니다.</a:t>
            </a:r>
          </a:p>
        </p:txBody>
      </p:sp>
      <p:pic>
        <p:nvPicPr>
          <p:cNvPr id="26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842" y="8279789"/>
            <a:ext cx="2187271" cy="422472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페이지 구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페이지 구조</a:t>
            </a:r>
          </a:p>
        </p:txBody>
      </p:sp>
      <p:sp>
        <p:nvSpPr>
          <p:cNvPr id="270" name="디렉터리 구조 - Model, Controller 영역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디렉터리 구조 - Model, Controller 영역</a:t>
            </a:r>
          </a:p>
        </p:txBody>
      </p:sp>
      <p:sp>
        <p:nvSpPr>
          <p:cNvPr id="271" name="Common는 Model또는 공통적인 기능이 들어가는 폴더입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Common는 Model또는 공통적인 기능이 들어가는 폴더입니다.</a:t>
            </a:r>
          </a:p>
          <a:p>
            <a:r>
              <a:t>Controller는 Controller폴더에 넣어 관리 할예정입니다.</a:t>
            </a:r>
          </a:p>
          <a:p>
            <a:r>
              <a:t>Service는 Model의 로직을 처리하는 부분입니다.</a:t>
            </a:r>
          </a:p>
          <a:p>
            <a:r>
              <a:t>strings는 view단에 넘겨줄 에러문자열들을 저장하는곳입니다.</a:t>
            </a:r>
          </a:p>
        </p:txBody>
      </p:sp>
      <p:pic>
        <p:nvPicPr>
          <p:cNvPr id="27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8973149"/>
            <a:ext cx="5151647" cy="410785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목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목차</a:t>
            </a:r>
          </a:p>
        </p:txBody>
      </p:sp>
      <p:sp>
        <p:nvSpPr>
          <p:cNvPr id="159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사이트 이름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673877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사이트 이름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사이트 목적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사이트 주요기능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사이트 제작을 위한 준비작업</a:t>
            </a:r>
          </a:p>
          <a:p>
            <a:pPr marL="1072895" lvl="1" indent="-536447" defTabSz="2145738">
              <a:spcBef>
                <a:spcPts val="3900"/>
              </a:spcBef>
              <a:defRPr sz="4224"/>
            </a:pPr>
            <a:r>
              <a:t>DB설계</a:t>
            </a:r>
          </a:p>
          <a:p>
            <a:pPr marL="1072895" lvl="1" indent="-536447" defTabSz="2145738">
              <a:spcBef>
                <a:spcPts val="3900"/>
              </a:spcBef>
              <a:defRPr sz="4224"/>
            </a:pPr>
            <a:r>
              <a:t>관련 분야 조사내용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페이지 구상도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etc</a:t>
            </a:r>
          </a:p>
        </p:txBody>
      </p:sp>
      <p:sp>
        <p:nvSpPr>
          <p:cNvPr id="161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Et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Etc</a:t>
            </a:r>
          </a:p>
        </p:txBody>
      </p:sp>
      <p:sp>
        <p:nvSpPr>
          <p:cNvPr id="276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모든 작업 과정들은 GitHub에 업로드하겠습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모든 작업 과정들은 GitHub에 업로드하겠습니다.</a:t>
            </a:r>
          </a:p>
          <a:p>
            <a:r>
              <a:rPr u="sng">
                <a:hlinkClick r:id="rId2"/>
              </a:rPr>
              <a:t>https://github.com/dobidugi/Mini-shoppingmall</a:t>
            </a:r>
          </a:p>
          <a:p>
            <a:r>
              <a:t>해야할일이나 처리가 완료된것들은 이곳에서 확인할수있습니다.</a:t>
            </a:r>
          </a:p>
          <a:p>
            <a:r>
              <a:t>https://github.com/dobidugi/Mini-shoppingmall/projects/1 </a:t>
            </a:r>
          </a:p>
        </p:txBody>
      </p:sp>
      <p:sp>
        <p:nvSpPr>
          <p:cNvPr id="278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감사합니다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감사합니다.</a:t>
            </a:r>
          </a:p>
        </p:txBody>
      </p:sp>
      <p:sp>
        <p:nvSpPr>
          <p:cNvPr id="281" name="슬라이드 번호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Mini-shoppingmall"/>
          <p:cNvSpPr txBox="1">
            <a:spLocks noGrp="1"/>
          </p:cNvSpPr>
          <p:nvPr>
            <p:ph type="body" idx="1"/>
          </p:nvPr>
        </p:nvSpPr>
        <p:spPr>
          <a:xfrm>
            <a:off x="1206500" y="-341"/>
            <a:ext cx="21971000" cy="7359064"/>
          </a:xfrm>
          <a:prstGeom prst="rect">
            <a:avLst/>
          </a:prstGeom>
        </p:spPr>
        <p:txBody>
          <a:bodyPr/>
          <a:lstStyle/>
          <a:p>
            <a:pPr lvl="3">
              <a:defRPr sz="17000" spc="-170"/>
            </a:pPr>
            <a:r>
              <a:rPr dirty="0"/>
              <a:t>Mini-</a:t>
            </a:r>
            <a:r>
              <a:rPr dirty="0" err="1"/>
              <a:t>shoppingmall</a:t>
            </a:r>
            <a:endParaRPr dirty="0"/>
          </a:p>
        </p:txBody>
      </p:sp>
      <p:sp>
        <p:nvSpPr>
          <p:cNvPr id="16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사이트 목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목적</a:t>
            </a:r>
          </a:p>
        </p:txBody>
      </p:sp>
      <p:sp>
        <p:nvSpPr>
          <p:cNvPr id="167" name="슬라이드 부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딱 필요한 기능만 들어있는 심플한 쇼핑몰 사이트를 만들어 볼예정입니다. ex) 회원가입, 구매, 조회, 찜 등 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딱 필요한 기능만 들어있는 심플한 쇼핑몰 사이트를 만들어 볼예정입니다.</a:t>
            </a:r>
            <a:br/>
            <a:r>
              <a:t>ex) 회원가입, 구매, 조회, 찜 등 …</a:t>
            </a:r>
          </a:p>
          <a:p>
            <a:r>
              <a:t>사이트 디자인과 기능은 유명 쇼핑몰들을 조사하여 적용할 예정입니다.</a:t>
            </a:r>
          </a:p>
          <a:p>
            <a:r>
              <a:t>기능보다는 디자인을 구현하는데 더많은 시간을 쏟겠습니다.</a:t>
            </a:r>
          </a:p>
        </p:txBody>
      </p:sp>
      <p:sp>
        <p:nvSpPr>
          <p:cNvPr id="16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사이트 주요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주요 기능</a:t>
            </a:r>
          </a:p>
        </p:txBody>
      </p:sp>
      <p:sp>
        <p:nvSpPr>
          <p:cNvPr id="172" name="슬라이더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슬라이더</a:t>
            </a:r>
          </a:p>
        </p:txBody>
      </p:sp>
      <p:sp>
        <p:nvSpPr>
          <p:cNvPr id="173" name="슬라이더를 이용해 주요 이벤트나 정보등을 회원에게 전달할수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슬라이더를 이용해 주요 이벤트나 정보등을 회원에게 전달할수있다.</a:t>
            </a:r>
          </a:p>
          <a:p>
            <a:r>
              <a:t>슬라이드 개수는 제한이없다.</a:t>
            </a:r>
          </a:p>
          <a:p>
            <a:r>
              <a:t>슬라이드가 넘어가는 속도를 직접 조절할수있다.</a:t>
            </a:r>
          </a:p>
          <a:p>
            <a:r>
              <a:t>버튼을통해 이전 슬라이드나 다음 슬라이드로 이용자가 직접 이동할수있다.</a:t>
            </a:r>
          </a:p>
        </p:txBody>
      </p:sp>
      <p:sp>
        <p:nvSpPr>
          <p:cNvPr id="17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사이트 주요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주요 기능</a:t>
            </a:r>
          </a:p>
        </p:txBody>
      </p:sp>
      <p:sp>
        <p:nvSpPr>
          <p:cNvPr id="177" name="회원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회원</a:t>
            </a:r>
          </a:p>
        </p:txBody>
      </p:sp>
      <p:sp>
        <p:nvSpPr>
          <p:cNvPr id="178" name="회원은 아이디, 패스워드, 이메일, 연락처, 주소등을 이용하여 회원가입을 한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회원은 아이디, 패스워드, 이메일, 연락처, 주소등을 이용하여 회원가입을 한다.</a:t>
            </a:r>
          </a:p>
          <a:p>
            <a:r>
              <a:t>가입한 아이디와 비밀번호를 이용하여 로그인을한다.</a:t>
            </a:r>
          </a:p>
          <a:p>
            <a:r>
              <a:t>아이디 or 비밀번호 분실시 기입했던 개인 정보로 아이디를 찾거나 비밀번호를 변경한다.</a:t>
            </a:r>
          </a:p>
          <a:p>
            <a:r>
              <a:t>가입시 입력했던 개인정보는 아이디를 제외하고 모두 변경이 가능하다.</a:t>
            </a:r>
          </a:p>
          <a:p>
            <a:r>
              <a:t>회원은 상품을 바로 구매하거나, 장바구니에 담아둘수있다.</a:t>
            </a:r>
          </a:p>
          <a:p>
            <a:r>
              <a:t>회원은 로그아웃을 할수있다.</a:t>
            </a:r>
          </a:p>
        </p:txBody>
      </p:sp>
      <p:sp>
        <p:nvSpPr>
          <p:cNvPr id="17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사이트 주요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주요 기능</a:t>
            </a:r>
          </a:p>
        </p:txBody>
      </p:sp>
      <p:sp>
        <p:nvSpPr>
          <p:cNvPr id="182" name="상품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상품</a:t>
            </a:r>
          </a:p>
        </p:txBody>
      </p:sp>
      <p:sp>
        <p:nvSpPr>
          <p:cNvPr id="183" name="상품은 상품명, 가격, 배송비, 수량, 상품설명, 이미지 등을 가지고 상품을 등록한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상품은 상품명, 가격, 배송비, 수량, 상품설명, 이미지 등을 가지고 상품을 등록한다.</a:t>
            </a:r>
          </a:p>
          <a:p>
            <a:r>
              <a:t>상품의 수량이 소진될시 회원은 상품을 구매할수없다.</a:t>
            </a:r>
          </a:p>
          <a:p>
            <a:r>
              <a:t>하나의 상품은 하나의 이미지만 사용할수있다.</a:t>
            </a:r>
          </a:p>
          <a:p>
            <a:r>
              <a:t>회원은 하나의 상품을 여러개 구매할수있다.</a:t>
            </a:r>
          </a:p>
          <a:p>
            <a:r>
              <a:t>수량이 소진된 상품은 상품 리스트에 나타나지않는다.</a:t>
            </a:r>
          </a:p>
        </p:txBody>
      </p:sp>
      <p:sp>
        <p:nvSpPr>
          <p:cNvPr id="18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사이트 주요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주요 기능</a:t>
            </a:r>
          </a:p>
        </p:txBody>
      </p:sp>
      <p:sp>
        <p:nvSpPr>
          <p:cNvPr id="187" name="장바구니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장바구니</a:t>
            </a:r>
          </a:p>
        </p:txBody>
      </p:sp>
      <p:sp>
        <p:nvSpPr>
          <p:cNvPr id="188" name="장바구니에는 사용자가 원하는 상품을 담을수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장바구니에는 사용자가 원하는 상품을 담을수있다.</a:t>
            </a:r>
          </a:p>
          <a:p>
            <a:r>
              <a:t>담긴 상품중 원하지 않는 상품은 장바구니에서 제외시킬수있다.</a:t>
            </a:r>
          </a:p>
          <a:p>
            <a:r>
              <a:t>중복된 상품을 장바구니에 담을수있다.</a:t>
            </a:r>
          </a:p>
          <a:p>
            <a:r>
              <a:t>장바구니는 서버에 따로 저장하지않고 사용자 브라우저에 저장한다.</a:t>
            </a:r>
          </a:p>
          <a:p>
            <a:r>
              <a:t>장바구니 상품을 한번에 구매할수있다.</a:t>
            </a:r>
          </a:p>
          <a:p>
            <a:r>
              <a:t>장바구니는 로그인을 하지않아도 이용이 가능하다.</a:t>
            </a:r>
          </a:p>
        </p:txBody>
      </p:sp>
      <p:sp>
        <p:nvSpPr>
          <p:cNvPr id="189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사이트 주요 기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사이트 주요 기능</a:t>
            </a:r>
          </a:p>
        </p:txBody>
      </p:sp>
      <p:sp>
        <p:nvSpPr>
          <p:cNvPr id="192" name="주문조회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주문조회</a:t>
            </a:r>
          </a:p>
        </p:txBody>
      </p:sp>
      <p:sp>
        <p:nvSpPr>
          <p:cNvPr id="193" name="회원은 자신이 구매한 상품을 조회할수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회원은 자신이 구매한 상품을 조회할수있다.</a:t>
            </a:r>
          </a:p>
          <a:p>
            <a:r>
              <a:t>주문조회는 자신이 구매한 상품만 조회 할수있다.</a:t>
            </a:r>
          </a:p>
          <a:p>
            <a:r>
              <a:t>주문조회는 날짜별로 이용이 가능하다.</a:t>
            </a:r>
          </a:p>
          <a:p>
            <a:r>
              <a:t>주문 조회는 내정보를 통해서 확인가능하다.</a:t>
            </a:r>
          </a:p>
        </p:txBody>
      </p:sp>
      <p:sp>
        <p:nvSpPr>
          <p:cNvPr id="194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</Words>
  <Application>Microsoft Macintosh PowerPoint</Application>
  <PresentationFormat>사용자 지정</PresentationFormat>
  <Paragraphs>129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Helvetica Neue</vt:lpstr>
      <vt:lpstr>Helvetica Neue Medium</vt:lpstr>
      <vt:lpstr>20_BasicBlack</vt:lpstr>
      <vt:lpstr>사이트 설계 보고서</vt:lpstr>
      <vt:lpstr>목차</vt:lpstr>
      <vt:lpstr>PowerPoint 프레젠테이션</vt:lpstr>
      <vt:lpstr>사이트 목적</vt:lpstr>
      <vt:lpstr>사이트 주요 기능</vt:lpstr>
      <vt:lpstr>사이트 주요 기능</vt:lpstr>
      <vt:lpstr>사이트 주요 기능</vt:lpstr>
      <vt:lpstr>사이트 주요 기능</vt:lpstr>
      <vt:lpstr>사이트 주요 기능</vt:lpstr>
      <vt:lpstr>사이트 주요 기능</vt:lpstr>
      <vt:lpstr>사이트 제작을 위한 준비작업</vt:lpstr>
      <vt:lpstr>관련분야 조사 내용</vt:lpstr>
      <vt:lpstr>관련분야 조사 내용</vt:lpstr>
      <vt:lpstr>관련분야 조사 내용</vt:lpstr>
      <vt:lpstr>관련분야 조사 내용</vt:lpstr>
      <vt:lpstr>관련분야 조사 내용</vt:lpstr>
      <vt:lpstr>페이지 구상도</vt:lpstr>
      <vt:lpstr>페이지 구조</vt:lpstr>
      <vt:lpstr>페이지 구조</vt:lpstr>
      <vt:lpstr>Etc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설계 보고서</dc:title>
  <cp:lastModifiedBy>이유태</cp:lastModifiedBy>
  <cp:revision>1</cp:revision>
  <dcterms:modified xsi:type="dcterms:W3CDTF">2021-12-11T07:07:25Z</dcterms:modified>
</cp:coreProperties>
</file>